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Classic" pitchFamily="2" charset="0"/>
      <p:regular r:id="rId15"/>
    </p:embeddedFont>
    <p:embeddedFont>
      <p:font typeface="Montserrat Classic Bold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57" autoAdjust="0"/>
  </p:normalViewPr>
  <p:slideViewPr>
    <p:cSldViewPr>
      <p:cViewPr varScale="1">
        <p:scale>
          <a:sx n="70" d="100"/>
          <a:sy n="70" d="100"/>
        </p:scale>
        <p:origin x="8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700000">
            <a:off x="966344" y="912693"/>
            <a:ext cx="2364796" cy="24747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4557647" y="825870"/>
            <a:ext cx="2793093" cy="15934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700000">
            <a:off x="2856314" y="2888781"/>
            <a:ext cx="2505566" cy="19660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87032">
            <a:off x="6873871" y="1164633"/>
            <a:ext cx="2885110" cy="27035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700000">
            <a:off x="535543" y="5025634"/>
            <a:ext cx="1945205" cy="18666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700000">
            <a:off x="2051433" y="7393942"/>
            <a:ext cx="2421317" cy="20701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979124" y="4933314"/>
            <a:ext cx="2215795" cy="2597203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588665" y="4993457"/>
            <a:ext cx="8465830" cy="4640802"/>
            <a:chOff x="0" y="0"/>
            <a:chExt cx="11287773" cy="618773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19075"/>
              <a:ext cx="11287773" cy="420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832"/>
                </a:lnSpc>
              </a:pPr>
              <a:r>
                <a:rPr lang="en-US" sz="11832">
                  <a:solidFill>
                    <a:srgbClr val="303030"/>
                  </a:solidFill>
                  <a:latin typeface="Montserrat Classic Bold"/>
                </a:rPr>
                <a:t>AT THE DOCTOR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882738"/>
              <a:ext cx="11287773" cy="1304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3640">
                  <a:solidFill>
                    <a:srgbClr val="0DC4CC"/>
                  </a:solidFill>
                  <a:latin typeface="Montserrat Classic Bold"/>
                </a:rPr>
                <a:t>Presented by Nauczyciel Na Miarę </a:t>
              </a:r>
            </a:p>
            <a:p>
              <a:pPr algn="r">
                <a:lnSpc>
                  <a:spcPts val="3640"/>
                </a:lnSpc>
              </a:pPr>
              <a:r>
                <a:rPr lang="en-US" sz="3640">
                  <a:solidFill>
                    <a:srgbClr val="0DC4CC"/>
                  </a:solidFill>
                  <a:latin typeface="Montserrat Classic Bold"/>
                </a:rPr>
                <a:t>Katarzyna Paciorek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229550" y="797375"/>
            <a:ext cx="4824945" cy="1435800"/>
            <a:chOff x="0" y="0"/>
            <a:chExt cx="6433260" cy="1914400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6433260" cy="1914400"/>
            </a:xfrm>
            <a:prstGeom prst="rect">
              <a:avLst/>
            </a:prstGeom>
            <a:solidFill>
              <a:srgbClr val="0DC4C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387684" y="462198"/>
              <a:ext cx="4484514" cy="1073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12"/>
                </a:lnSpc>
              </a:pPr>
              <a:r>
                <a:rPr lang="en-US" sz="2548" spc="254">
                  <a:solidFill>
                    <a:srgbClr val="FFFFFF"/>
                  </a:solidFill>
                  <a:latin typeface="Montserrat Classic"/>
                </a:rPr>
                <a:t>WHAT'S THE MATTER?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42689" y="-819745"/>
            <a:ext cx="3862983" cy="11658600"/>
          </a:xfrm>
          <a:prstGeom prst="rect">
            <a:avLst/>
          </a:prstGeom>
          <a:solidFill>
            <a:srgbClr val="0DC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2002" y="535781"/>
            <a:ext cx="4046814" cy="317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1630" y="1028700"/>
            <a:ext cx="9041309" cy="1471465"/>
            <a:chOff x="0" y="0"/>
            <a:chExt cx="12055078" cy="1961953"/>
          </a:xfrm>
        </p:grpSpPr>
        <p:sp>
          <p:nvSpPr>
            <p:cNvPr id="5" name="TextBox 5"/>
            <p:cNvSpPr txBox="1"/>
            <p:nvPr/>
          </p:nvSpPr>
          <p:spPr>
            <a:xfrm>
              <a:off x="0" y="676176"/>
              <a:ext cx="12055078" cy="53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93"/>
                </a:lnSpc>
              </a:pPr>
              <a:r>
                <a:rPr lang="en-US" sz="2812">
                  <a:solidFill>
                    <a:srgbClr val="0DC4CC"/>
                  </a:solidFill>
                  <a:latin typeface="Montserrat Classic Bold"/>
                </a:rPr>
                <a:t>WHAT'S THE MATTER?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1187"/>
              <a:ext cx="12055078" cy="41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2"/>
                </a:lnSpc>
              </a:pPr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4757737" cy="160734"/>
            </a:xfrm>
            <a:prstGeom prst="rect">
              <a:avLst/>
            </a:prstGeom>
            <a:solidFill>
              <a:srgbClr val="0DC4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4669" y="2123491"/>
            <a:ext cx="5581215" cy="78956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1456" y="2123491"/>
            <a:ext cx="5581215" cy="78956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42689" y="-819745"/>
            <a:ext cx="3862983" cy="11658600"/>
          </a:xfrm>
          <a:prstGeom prst="rect">
            <a:avLst/>
          </a:prstGeom>
          <a:solidFill>
            <a:srgbClr val="0DC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2002" y="535781"/>
            <a:ext cx="4046814" cy="317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1630" y="1028700"/>
            <a:ext cx="9041309" cy="1471465"/>
            <a:chOff x="0" y="0"/>
            <a:chExt cx="12055078" cy="1961953"/>
          </a:xfrm>
        </p:grpSpPr>
        <p:sp>
          <p:nvSpPr>
            <p:cNvPr id="5" name="TextBox 5"/>
            <p:cNvSpPr txBox="1"/>
            <p:nvPr/>
          </p:nvSpPr>
          <p:spPr>
            <a:xfrm>
              <a:off x="0" y="676176"/>
              <a:ext cx="12055078" cy="53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93"/>
                </a:lnSpc>
              </a:pPr>
              <a:r>
                <a:rPr lang="en-US" sz="2812">
                  <a:solidFill>
                    <a:srgbClr val="0DC4CC"/>
                  </a:solidFill>
                  <a:latin typeface="Montserrat Classic Bold"/>
                </a:rPr>
                <a:t>WHAT'S THE MATTER?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1187"/>
              <a:ext cx="12055078" cy="41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2"/>
                </a:lnSpc>
              </a:pPr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4757737" cy="160734"/>
            </a:xfrm>
            <a:prstGeom prst="rect">
              <a:avLst/>
            </a:prstGeom>
            <a:solidFill>
              <a:srgbClr val="0DC4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646" y="2123491"/>
            <a:ext cx="5581215" cy="78956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70370" y="2123491"/>
            <a:ext cx="5581215" cy="78956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42689" y="-819745"/>
            <a:ext cx="3862983" cy="11658600"/>
          </a:xfrm>
          <a:prstGeom prst="rect">
            <a:avLst/>
          </a:prstGeom>
          <a:solidFill>
            <a:srgbClr val="0DC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2002" y="535781"/>
            <a:ext cx="4046814" cy="317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1630" y="1028700"/>
            <a:ext cx="9041309" cy="1471465"/>
            <a:chOff x="0" y="0"/>
            <a:chExt cx="12055078" cy="1961953"/>
          </a:xfrm>
        </p:grpSpPr>
        <p:sp>
          <p:nvSpPr>
            <p:cNvPr id="5" name="TextBox 5"/>
            <p:cNvSpPr txBox="1"/>
            <p:nvPr/>
          </p:nvSpPr>
          <p:spPr>
            <a:xfrm>
              <a:off x="0" y="676176"/>
              <a:ext cx="12055078" cy="53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93"/>
                </a:lnSpc>
              </a:pPr>
              <a:r>
                <a:rPr lang="en-US" sz="2812">
                  <a:solidFill>
                    <a:srgbClr val="0DC4CC"/>
                  </a:solidFill>
                  <a:latin typeface="Montserrat Classic Bold"/>
                </a:rPr>
                <a:t>WHAT'S THE MATTER?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1187"/>
              <a:ext cx="12055078" cy="41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2"/>
                </a:lnSpc>
              </a:pPr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4757737" cy="160734"/>
            </a:xfrm>
            <a:prstGeom prst="rect">
              <a:avLst/>
            </a:prstGeom>
            <a:solidFill>
              <a:srgbClr val="0DC4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8572" y="2123491"/>
            <a:ext cx="5581215" cy="78956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15699" y="2123491"/>
            <a:ext cx="5581215" cy="78956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42689" y="-819745"/>
            <a:ext cx="3862983" cy="11658600"/>
          </a:xfrm>
          <a:prstGeom prst="rect">
            <a:avLst/>
          </a:prstGeom>
          <a:solidFill>
            <a:srgbClr val="0DC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2002" y="535781"/>
            <a:ext cx="4046814" cy="317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1630" y="1028700"/>
            <a:ext cx="9041309" cy="1471465"/>
            <a:chOff x="0" y="0"/>
            <a:chExt cx="12055078" cy="1961953"/>
          </a:xfrm>
        </p:grpSpPr>
        <p:sp>
          <p:nvSpPr>
            <p:cNvPr id="5" name="TextBox 5"/>
            <p:cNvSpPr txBox="1"/>
            <p:nvPr/>
          </p:nvSpPr>
          <p:spPr>
            <a:xfrm>
              <a:off x="0" y="676176"/>
              <a:ext cx="12055078" cy="53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93"/>
                </a:lnSpc>
              </a:pPr>
              <a:r>
                <a:rPr lang="en-US" sz="2812">
                  <a:solidFill>
                    <a:srgbClr val="0DC4CC"/>
                  </a:solidFill>
                  <a:latin typeface="Montserrat Classic Bold"/>
                </a:rPr>
                <a:t>WHAT'S THE MATTER?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1187"/>
              <a:ext cx="12055078" cy="41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2"/>
                </a:lnSpc>
              </a:pPr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4757737" cy="160734"/>
            </a:xfrm>
            <a:prstGeom prst="rect">
              <a:avLst/>
            </a:prstGeom>
            <a:solidFill>
              <a:srgbClr val="0DC4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437" y="2123491"/>
            <a:ext cx="5581215" cy="78956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29510" y="2123491"/>
            <a:ext cx="5581215" cy="78956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42689" y="-819745"/>
            <a:ext cx="3862983" cy="11658600"/>
          </a:xfrm>
          <a:prstGeom prst="rect">
            <a:avLst/>
          </a:prstGeom>
          <a:solidFill>
            <a:srgbClr val="0DC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2002" y="535781"/>
            <a:ext cx="4046814" cy="317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1630" y="1028700"/>
            <a:ext cx="9041309" cy="1471465"/>
            <a:chOff x="0" y="0"/>
            <a:chExt cx="12055078" cy="1961953"/>
          </a:xfrm>
        </p:grpSpPr>
        <p:sp>
          <p:nvSpPr>
            <p:cNvPr id="5" name="TextBox 5"/>
            <p:cNvSpPr txBox="1"/>
            <p:nvPr/>
          </p:nvSpPr>
          <p:spPr>
            <a:xfrm>
              <a:off x="0" y="676176"/>
              <a:ext cx="12055078" cy="53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93"/>
                </a:lnSpc>
              </a:pPr>
              <a:r>
                <a:rPr lang="en-US" sz="2812">
                  <a:solidFill>
                    <a:srgbClr val="0DC4CC"/>
                  </a:solidFill>
                  <a:latin typeface="Montserrat Classic Bold"/>
                </a:rPr>
                <a:t>WHAT'S THE MATTER?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1187"/>
              <a:ext cx="12055078" cy="41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2"/>
                </a:lnSpc>
              </a:pPr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4757737" cy="160734"/>
            </a:xfrm>
            <a:prstGeom prst="rect">
              <a:avLst/>
            </a:prstGeom>
            <a:solidFill>
              <a:srgbClr val="0DC4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2562" y="1991985"/>
            <a:ext cx="5632123" cy="7967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42689" y="-819745"/>
            <a:ext cx="3862983" cy="11658600"/>
          </a:xfrm>
          <a:prstGeom prst="rect">
            <a:avLst/>
          </a:prstGeom>
          <a:solidFill>
            <a:srgbClr val="0DC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2002" y="535781"/>
            <a:ext cx="4046814" cy="317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1630" y="1028700"/>
            <a:ext cx="9041309" cy="1471465"/>
            <a:chOff x="0" y="0"/>
            <a:chExt cx="12055078" cy="1961953"/>
          </a:xfrm>
        </p:grpSpPr>
        <p:sp>
          <p:nvSpPr>
            <p:cNvPr id="5" name="TextBox 5"/>
            <p:cNvSpPr txBox="1"/>
            <p:nvPr/>
          </p:nvSpPr>
          <p:spPr>
            <a:xfrm>
              <a:off x="0" y="676176"/>
              <a:ext cx="12055078" cy="53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93"/>
                </a:lnSpc>
              </a:pPr>
              <a:r>
                <a:rPr lang="en-US" sz="2812">
                  <a:solidFill>
                    <a:srgbClr val="0DC4CC"/>
                  </a:solidFill>
                  <a:latin typeface="Montserrat Classic Bold"/>
                </a:rPr>
                <a:t>WHAT'S THE MATTER?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1187"/>
              <a:ext cx="12055078" cy="41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2"/>
                </a:lnSpc>
              </a:pPr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4757737" cy="160734"/>
            </a:xfrm>
            <a:prstGeom prst="rect">
              <a:avLst/>
            </a:prstGeom>
            <a:solidFill>
              <a:srgbClr val="0DC4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2968" y="2051039"/>
            <a:ext cx="5648474" cy="79907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71986" y="2123491"/>
            <a:ext cx="5546045" cy="78458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42689" y="-819745"/>
            <a:ext cx="3862983" cy="11658600"/>
          </a:xfrm>
          <a:prstGeom prst="rect">
            <a:avLst/>
          </a:prstGeom>
          <a:solidFill>
            <a:srgbClr val="0DC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2002" y="535781"/>
            <a:ext cx="4046814" cy="317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1630" y="1028700"/>
            <a:ext cx="9041309" cy="1471465"/>
            <a:chOff x="0" y="0"/>
            <a:chExt cx="12055078" cy="1961953"/>
          </a:xfrm>
        </p:grpSpPr>
        <p:sp>
          <p:nvSpPr>
            <p:cNvPr id="5" name="TextBox 5"/>
            <p:cNvSpPr txBox="1"/>
            <p:nvPr/>
          </p:nvSpPr>
          <p:spPr>
            <a:xfrm>
              <a:off x="0" y="676176"/>
              <a:ext cx="12055078" cy="53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93"/>
                </a:lnSpc>
              </a:pPr>
              <a:r>
                <a:rPr lang="en-US" sz="2812">
                  <a:solidFill>
                    <a:srgbClr val="0DC4CC"/>
                  </a:solidFill>
                  <a:latin typeface="Montserrat Classic Bold"/>
                </a:rPr>
                <a:t>WHAT'S THE MATTER?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1187"/>
              <a:ext cx="12055078" cy="41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2"/>
                </a:lnSpc>
              </a:pPr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4757737" cy="160734"/>
            </a:xfrm>
            <a:prstGeom prst="rect">
              <a:avLst/>
            </a:prstGeom>
            <a:solidFill>
              <a:srgbClr val="0DC4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480" y="2123491"/>
            <a:ext cx="2207669" cy="31231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4642" y="2123491"/>
            <a:ext cx="2207669" cy="31231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58748" y="2123491"/>
            <a:ext cx="2190204" cy="30984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91462" y="2077565"/>
            <a:ext cx="2222162" cy="31436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59840" y="2077565"/>
            <a:ext cx="2222162" cy="31436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2480" y="5625044"/>
            <a:ext cx="2134769" cy="302000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854642" y="5589035"/>
            <a:ext cx="2160222" cy="305601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458748" y="5589035"/>
            <a:ext cx="2134769" cy="30200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91462" y="5589035"/>
            <a:ext cx="2134769" cy="30200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459840" y="5539319"/>
            <a:ext cx="2169911" cy="3069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42689" y="-819745"/>
            <a:ext cx="3862983" cy="11658600"/>
          </a:xfrm>
          <a:prstGeom prst="rect">
            <a:avLst/>
          </a:prstGeom>
          <a:solidFill>
            <a:srgbClr val="0DC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2002" y="535781"/>
            <a:ext cx="4046814" cy="31754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1630" y="1028700"/>
            <a:ext cx="9041309" cy="1471465"/>
            <a:chOff x="0" y="0"/>
            <a:chExt cx="12055078" cy="1961953"/>
          </a:xfrm>
        </p:grpSpPr>
        <p:sp>
          <p:nvSpPr>
            <p:cNvPr id="5" name="TextBox 5"/>
            <p:cNvSpPr txBox="1"/>
            <p:nvPr/>
          </p:nvSpPr>
          <p:spPr>
            <a:xfrm>
              <a:off x="0" y="676176"/>
              <a:ext cx="12055078" cy="53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93"/>
                </a:lnSpc>
              </a:pPr>
              <a:r>
                <a:rPr lang="en-US" sz="2812">
                  <a:solidFill>
                    <a:srgbClr val="0DC4CC"/>
                  </a:solidFill>
                  <a:latin typeface="Montserrat Classic Bold"/>
                </a:rPr>
                <a:t>WHAT'S THE MATTER?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51187"/>
              <a:ext cx="12055078" cy="41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2"/>
                </a:lnSpc>
              </a:pPr>
              <a:endParaRPr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4757737" cy="160734"/>
            </a:xfrm>
            <a:prstGeom prst="rect">
              <a:avLst/>
            </a:prstGeom>
            <a:solidFill>
              <a:srgbClr val="0DC4C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566" b="42275"/>
          <a:stretch>
            <a:fillRect/>
          </a:stretch>
        </p:blipFill>
        <p:spPr>
          <a:xfrm>
            <a:off x="593725" y="3405970"/>
            <a:ext cx="5759498" cy="45747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1566" b="71611"/>
          <a:stretch>
            <a:fillRect/>
          </a:stretch>
        </p:blipFill>
        <p:spPr>
          <a:xfrm>
            <a:off x="6894815" y="3405970"/>
            <a:ext cx="5552379" cy="2106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60196" r="1088" b="11140"/>
          <a:stretch>
            <a:fillRect/>
          </a:stretch>
        </p:blipFill>
        <p:spPr>
          <a:xfrm>
            <a:off x="6894815" y="5601332"/>
            <a:ext cx="5145864" cy="21096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Macintosh PowerPoint</Application>
  <PresentationFormat>Niestandardowy</PresentationFormat>
  <Paragraphs>12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Montserrat Classic Bold</vt:lpstr>
      <vt:lpstr>Montserrat Classic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Doctor - Nauczyciel Na Miarę - fb</dc:title>
  <cp:lastModifiedBy>Katarzyna Adach</cp:lastModifiedBy>
  <cp:revision>2</cp:revision>
  <dcterms:created xsi:type="dcterms:W3CDTF">2006-08-16T00:00:00Z</dcterms:created>
  <dcterms:modified xsi:type="dcterms:W3CDTF">2020-03-21T08:48:47Z</dcterms:modified>
  <dc:identifier>DAD2nsZgIos</dc:identifier>
</cp:coreProperties>
</file>